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93" r:id="rId5"/>
    <p:sldId id="294" r:id="rId6"/>
    <p:sldId id="295" r:id="rId7"/>
    <p:sldId id="262" r:id="rId8"/>
    <p:sldId id="277" r:id="rId9"/>
    <p:sldId id="263" r:id="rId10"/>
    <p:sldId id="264" r:id="rId11"/>
    <p:sldId id="265" r:id="rId12"/>
    <p:sldId id="291" r:id="rId13"/>
    <p:sldId id="267" r:id="rId14"/>
    <p:sldId id="268" r:id="rId15"/>
    <p:sldId id="269" r:id="rId16"/>
    <p:sldId id="292" r:id="rId17"/>
    <p:sldId id="270" r:id="rId18"/>
    <p:sldId id="271" r:id="rId19"/>
    <p:sldId id="272" r:id="rId20"/>
    <p:sldId id="273" r:id="rId21"/>
    <p:sldId id="274" r:id="rId22"/>
    <p:sldId id="258" r:id="rId23"/>
    <p:sldId id="259" r:id="rId24"/>
    <p:sldId id="275" r:id="rId25"/>
    <p:sldId id="279" r:id="rId26"/>
    <p:sldId id="278" r:id="rId27"/>
    <p:sldId id="281" r:id="rId28"/>
    <p:sldId id="282" r:id="rId29"/>
    <p:sldId id="283" r:id="rId30"/>
    <p:sldId id="285" r:id="rId31"/>
    <p:sldId id="287" r:id="rId32"/>
    <p:sldId id="288" r:id="rId33"/>
    <p:sldId id="289" r:id="rId34"/>
    <p:sldId id="290" r:id="rId35"/>
    <p:sldId id="28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3A05-92E5-4DA2-871F-9C451F46B58C}" type="datetimeFigureOut">
              <a:rPr lang="id-ID" smtClean="0"/>
              <a:t>20/07/2025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20D1-F08D-49AA-806E-3CE24D3CDE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007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3A05-92E5-4DA2-871F-9C451F46B58C}" type="datetimeFigureOut">
              <a:rPr lang="id-ID" smtClean="0"/>
              <a:t>20/07/2025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20D1-F08D-49AA-806E-3CE24D3CDE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394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DD253A05-92E5-4DA2-871F-9C451F46B58C}" type="datetimeFigureOut">
              <a:rPr lang="id-ID" smtClean="0"/>
              <a:t>20/07/2025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AAC20D1-F08D-49AA-806E-3CE24D3CDE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494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3A05-92E5-4DA2-871F-9C451F46B58C}" type="datetimeFigureOut">
              <a:rPr lang="id-ID" smtClean="0"/>
              <a:t>20/07/2025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20D1-F08D-49AA-806E-3CE24D3CDE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181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253A05-92E5-4DA2-871F-9C451F46B58C}" type="datetimeFigureOut">
              <a:rPr lang="id-ID" smtClean="0"/>
              <a:t>20/07/2025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AC20D1-F08D-49AA-806E-3CE24D3CDE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4528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3A05-92E5-4DA2-871F-9C451F46B58C}" type="datetimeFigureOut">
              <a:rPr lang="id-ID" smtClean="0"/>
              <a:t>20/07/2025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20D1-F08D-49AA-806E-3CE24D3CDE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01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3A05-92E5-4DA2-871F-9C451F46B58C}" type="datetimeFigureOut">
              <a:rPr lang="id-ID" smtClean="0"/>
              <a:t>20/07/2025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20D1-F08D-49AA-806E-3CE24D3CDE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117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3A05-92E5-4DA2-871F-9C451F46B58C}" type="datetimeFigureOut">
              <a:rPr lang="id-ID" smtClean="0"/>
              <a:t>20/07/2025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20D1-F08D-49AA-806E-3CE24D3CDE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602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3A05-92E5-4DA2-871F-9C451F46B58C}" type="datetimeFigureOut">
              <a:rPr lang="id-ID" smtClean="0"/>
              <a:t>20/07/2025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20D1-F08D-49AA-806E-3CE24D3CDE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298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3A05-92E5-4DA2-871F-9C451F46B58C}" type="datetimeFigureOut">
              <a:rPr lang="id-ID" smtClean="0"/>
              <a:t>20/07/2025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20D1-F08D-49AA-806E-3CE24D3CDE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019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3A05-92E5-4DA2-871F-9C451F46B58C}" type="datetimeFigureOut">
              <a:rPr lang="id-ID" smtClean="0"/>
              <a:t>20/07/2025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20D1-F08D-49AA-806E-3CE24D3CDE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993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D253A05-92E5-4DA2-871F-9C451F46B58C}" type="datetimeFigureOut">
              <a:rPr lang="id-ID" smtClean="0"/>
              <a:t>20/07/2025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AAC20D1-F08D-49AA-806E-3CE24D3CDE1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2847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D845E-E17C-7AA0-113C-861FF3BFF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94280"/>
            <a:ext cx="12192000" cy="1309256"/>
          </a:xfrm>
        </p:spPr>
        <p:txBody>
          <a:bodyPr>
            <a:normAutofit/>
          </a:bodyPr>
          <a:lstStyle/>
          <a:p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tencil" panose="040409050D0802020404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PEMBEKALAN</a:t>
            </a:r>
            <a:endParaRPr lang="id-ID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9DE59-CFCA-52A6-D081-A2F3AB6E1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86875"/>
            <a:ext cx="9144000" cy="1309255"/>
          </a:xfrm>
        </p:spPr>
        <p:txBody>
          <a:bodyPr>
            <a:normAutofit/>
          </a:bodyPr>
          <a:lstStyle/>
          <a:p>
            <a:r>
              <a:rPr lang="id-ID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SMK NEGERI 1 KASREMAN</a:t>
            </a:r>
            <a:br>
              <a:rPr lang="id-ID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TAHUN 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PELAJARAN</a:t>
            </a:r>
            <a:r>
              <a:rPr lang="id-ID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– 2026</a:t>
            </a:r>
          </a:p>
          <a:p>
            <a:endParaRPr lang="id-ID" sz="2800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CA5EDB58-3744-BF62-9417-23C1DD784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27241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0AD845E-E17C-7AA0-113C-861FF3BFF2CA}"/>
              </a:ext>
            </a:extLst>
          </p:cNvPr>
          <p:cNvSpPr txBox="1">
            <a:spLocks/>
          </p:cNvSpPr>
          <p:nvPr/>
        </p:nvSpPr>
        <p:spPr>
          <a:xfrm>
            <a:off x="512617" y="2605089"/>
            <a:ext cx="11471565" cy="1309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5400" b="1" cap="none" spc="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</a:t>
            </a:r>
            <a:r>
              <a:rPr lang="en-US" sz="5400" b="1" cap="none" spc="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id-ID" sz="5400" b="1" cap="none" spc="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KERJA </a:t>
            </a:r>
            <a:r>
              <a:rPr lang="en-US" sz="5400" b="1" cap="none" spc="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LAPANGAN </a:t>
            </a:r>
            <a:br>
              <a:rPr lang="en-US" sz="5400" b="1" cap="none" spc="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5400" b="1" cap="none" spc="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(PKL)</a:t>
            </a:r>
            <a:endParaRPr lang="id-ID" dirty="0">
              <a:ln>
                <a:solidFill>
                  <a:srgbClr val="00B0F0"/>
                </a:solidFill>
              </a:ln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FAAC-0200-9162-6E7F-BEA99729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12" y="0"/>
            <a:ext cx="9784080" cy="771626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Daftar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kelompok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pkl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akuntansi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id-ID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D866FE-1FB0-7FB7-66E0-5CB37DA98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53" y="771626"/>
            <a:ext cx="6837739" cy="5891752"/>
          </a:xfrm>
        </p:spPr>
      </p:pic>
    </p:spTree>
    <p:extLst>
      <p:ext uri="{BB962C8B-B14F-4D97-AF65-F5344CB8AC3E}">
        <p14:creationId xmlns:p14="http://schemas.microsoft.com/office/powerpoint/2010/main" val="4246380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FAAC-0200-9162-6E7F-BEA99729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04" y="44896"/>
            <a:ext cx="9784080" cy="639651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Daftar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kelompok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pkl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akuntansi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id-ID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F90930-C7D0-2A2A-EB75-E41C584EC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11" y="684547"/>
            <a:ext cx="5395438" cy="6069639"/>
          </a:xfrm>
        </p:spPr>
      </p:pic>
    </p:spTree>
    <p:extLst>
      <p:ext uri="{BB962C8B-B14F-4D97-AF65-F5344CB8AC3E}">
        <p14:creationId xmlns:p14="http://schemas.microsoft.com/office/powerpoint/2010/main" val="3976918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C4ED5-866A-FD53-2381-B56F5C077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F110-DBFC-ADA5-4080-6ACC15803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04" y="44896"/>
            <a:ext cx="9784080" cy="639651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Daftar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kelompok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pkl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akuntansi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id-ID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76F79D-2935-7160-EC30-C8D2AAD77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03" y="684547"/>
            <a:ext cx="5626266" cy="597077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476397-5447-F593-FC96-90E4849EA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12" y="1916823"/>
            <a:ext cx="3390900" cy="11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92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FAAC-0200-9162-6E7F-BEA99729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6" y="331310"/>
            <a:ext cx="5622088" cy="686785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Daftar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kelompok</a:t>
            </a:r>
            <a:r>
              <a:rPr lang="en-GB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pkl</a:t>
            </a:r>
            <a:r>
              <a:rPr lang="en-GB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busana</a:t>
            </a:r>
            <a:r>
              <a:rPr lang="en-GB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id-ID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902629-13A5-5E8F-0DBE-980D71FC6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363" y="331310"/>
            <a:ext cx="6027300" cy="6392004"/>
          </a:xfrm>
        </p:spPr>
      </p:pic>
    </p:spTree>
    <p:extLst>
      <p:ext uri="{BB962C8B-B14F-4D97-AF65-F5344CB8AC3E}">
        <p14:creationId xmlns:p14="http://schemas.microsoft.com/office/powerpoint/2010/main" val="585336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FAAC-0200-9162-6E7F-BEA99729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20" y="76358"/>
            <a:ext cx="9784080" cy="738289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Daftar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kelompok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pkl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tkj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id-ID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685BB4-214E-1769-DA6A-8A7B97278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72" y="641023"/>
            <a:ext cx="5706354" cy="6140619"/>
          </a:xfrm>
        </p:spPr>
      </p:pic>
    </p:spTree>
    <p:extLst>
      <p:ext uri="{BB962C8B-B14F-4D97-AF65-F5344CB8AC3E}">
        <p14:creationId xmlns:p14="http://schemas.microsoft.com/office/powerpoint/2010/main" val="2661893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FAAC-0200-9162-6E7F-BEA99729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31" y="105067"/>
            <a:ext cx="6555341" cy="705638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Daftar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kelompok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pkl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tkj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id-ID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1345FDF-C017-D75E-0747-AB2345542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29" y="735291"/>
            <a:ext cx="5155039" cy="5942228"/>
          </a:xfrm>
        </p:spPr>
      </p:pic>
    </p:spTree>
    <p:extLst>
      <p:ext uri="{BB962C8B-B14F-4D97-AF65-F5344CB8AC3E}">
        <p14:creationId xmlns:p14="http://schemas.microsoft.com/office/powerpoint/2010/main" val="639381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E98BF-5B42-1141-F2F8-70C7E3BB3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9817B-06D3-4ED1-C9C8-C276170DC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104049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Daftar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kelompok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pkl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tkj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id-ID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476713-0A4F-DECC-9D3A-61EADBDC6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02" y="2187019"/>
            <a:ext cx="5570220" cy="3129699"/>
          </a:xfrm>
        </p:spPr>
      </p:pic>
    </p:spTree>
    <p:extLst>
      <p:ext uri="{BB962C8B-B14F-4D97-AF65-F5344CB8AC3E}">
        <p14:creationId xmlns:p14="http://schemas.microsoft.com/office/powerpoint/2010/main" val="4103274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FAAC-0200-9162-6E7F-BEA99729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50" y="0"/>
            <a:ext cx="7941081" cy="705638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Daftar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kelompok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pkl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kuliner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id-ID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DACCD8-D677-165F-7B2C-500EBB688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91" y="705638"/>
            <a:ext cx="5649810" cy="5953027"/>
          </a:xfrm>
        </p:spPr>
      </p:pic>
    </p:spTree>
    <p:extLst>
      <p:ext uri="{BB962C8B-B14F-4D97-AF65-F5344CB8AC3E}">
        <p14:creationId xmlns:p14="http://schemas.microsoft.com/office/powerpoint/2010/main" val="2084518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FAAC-0200-9162-6E7F-BEA99729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97" y="168018"/>
            <a:ext cx="7743118" cy="54538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Daftar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kelompok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pkl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kuliner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id-ID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B46B96-B3AC-0E6B-3F5F-8D5C6210D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25" y="713401"/>
            <a:ext cx="6554935" cy="5976581"/>
          </a:xfrm>
        </p:spPr>
      </p:pic>
    </p:spTree>
    <p:extLst>
      <p:ext uri="{BB962C8B-B14F-4D97-AF65-F5344CB8AC3E}">
        <p14:creationId xmlns:p14="http://schemas.microsoft.com/office/powerpoint/2010/main" val="1625772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FAAC-0200-9162-6E7F-BEA997299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Kewajiban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peserta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pkl</a:t>
            </a:r>
            <a:endParaRPr lang="id-ID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546F78-10EF-AE5B-364A-30938D82F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4402B-DA5F-1F7E-AF05-B22E958D5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9" y="1704809"/>
            <a:ext cx="4559668" cy="481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0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FAAC-0200-9162-6E7F-BEA997299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Dasar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hukum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pkl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id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C4329-4B07-774E-C465-CFDAE0AAF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Permendikbud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Nomor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2020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Praktik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Lapangan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Peserta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Didik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Praktik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Lapangan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(PKL)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pembelajaran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peserta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didik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Sekolah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Menengah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Kejuruan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(SMK) / (MAK) yang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dilaksanakan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melalui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praktik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dunia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jangka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waktu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sesuai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kurikulum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kebutuhan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Selanjutnya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Kepmendikbudristek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Nomor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262/M/2022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Pedoman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Penerapan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Kurikulum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Rangka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Pemulihan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Pembelajaran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kemudian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disebut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Kurikulum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Merdeka,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ditetapkan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bahwa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PKL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merupakan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salah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pelajaran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wahana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pembelajaran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dunia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termasuk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teaching factory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Pada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Kurikulum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Merdeka, PKL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menjadi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pelajaran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harus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diikuti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oleh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seluruh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peserta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didik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SMK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ketentuan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sekurang-kurangnya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kelas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XII pada SMK program 3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endParaRPr lang="id-ID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3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FAAC-0200-9162-6E7F-BEA997299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larangan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peserta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pkl</a:t>
            </a:r>
            <a:endParaRPr lang="id-ID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546F78-10EF-AE5B-364A-30938D82F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74C7D6-BAF3-BD4A-2292-7289152A6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9" y="1940865"/>
            <a:ext cx="50482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81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FAAC-0200-9162-6E7F-BEA997299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sanksi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peserta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pkl</a:t>
            </a:r>
            <a:endParaRPr lang="id-ID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546F78-10EF-AE5B-364A-30938D82F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611D88-B28C-CF55-950F-9EB54D32F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9" y="2011680"/>
            <a:ext cx="38290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87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FF03-E41F-05B1-07A9-345656210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peMBUATAN</a:t>
            </a:r>
            <a:r>
              <a:rPr lang="en-US" b="1" dirty="0"/>
              <a:t> </a:t>
            </a:r>
            <a:r>
              <a:rPr lang="en-US" b="1" dirty="0" err="1"/>
              <a:t>laporan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427348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619A-729F-EE0E-A1DC-D028D6DA7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Tujuan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Laporan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Praktik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Lapangan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(PKL)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melatih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siswa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agar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berfikir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menguraikan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membahas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suatu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permasalahan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dunia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sesuai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pengetahuan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telah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diperoleh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selama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bangku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pendidikan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sekolah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menengah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kejuruan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sesuai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bidang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kejuruannya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d-ID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188EB2-92EA-91DD-45B8-71F6881D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Tujuan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laporan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pkl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650956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619A-729F-EE0E-A1DC-D028D6DA7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4800" indent="0" algn="just">
              <a:lnSpc>
                <a:spcPct val="150000"/>
              </a:lnSpc>
              <a:buNone/>
            </a:pP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Isi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Laporan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Praktik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Lapangan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(PKL)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diharapkan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memenuhi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aspek-aspek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bawah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endParaRPr lang="id-ID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755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Relevan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bidang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kejuruannya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jurusan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id-ID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755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Apabila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memungkinkan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disertai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perancangan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pengalaman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selama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melakukan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praktik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Dunia Usaha/Dunia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(DU/DI)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pengetahuan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selama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diperoleh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bangku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pendidikan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menengah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kejuruan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id-ID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188EB2-92EA-91DD-45B8-71F6881D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Isi dan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laporan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pkl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046942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619A-729F-EE0E-A1DC-D028D6DA7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677" y="1397010"/>
            <a:ext cx="8094484" cy="4949559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Halaman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Sampul</a:t>
            </a: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Depan</a:t>
            </a:r>
            <a:endParaRPr lang="en-US" sz="1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Halaman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sampul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memuat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judul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Laporan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PKL,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maksud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pembuatan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laporan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PKL, logo SMKN 1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Kasreman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lengkap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siswa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jurusan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no.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absen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siswa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instansi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pembuatan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laporan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d-ID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Tulisan “LAPORAN PRAKTIK KERJA LAPANGAN”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diletakkan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posisi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simetris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tengah</a:t>
            </a:r>
            <a:endParaRPr lang="id-ID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Logo SMKN 1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Kasreman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diameter ± 5 cm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berada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tengah-tengah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halaman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sampul</a:t>
            </a:r>
            <a:endParaRPr lang="id-ID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Nama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siswa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penyusun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laporan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ditulis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lengkap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boleh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memakai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singkatan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huruf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KAPITAL.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Dibawah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lengkap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siswa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dicantumkan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no.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absen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kelas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kompetensi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keahlian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siswa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id-ID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Nama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instansi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sekolah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tempat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siswa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menempuh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pendidikan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yaitu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SMK Negeri 1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Kasreman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Penulisan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instansi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huruf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kapital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berada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posisi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tengah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d-ID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penyelesaian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laporan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laporan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PKL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diselesaikan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ditempatkan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tengah-tengah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dibawah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instansi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id-ID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188EB2-92EA-91DD-45B8-71F6881D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9" y="76786"/>
            <a:ext cx="7582862" cy="150876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SISTEMATIKA PENULISAN LAPORAN PKL</a:t>
            </a:r>
            <a:endParaRPr lang="id-ID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94D88F-6D50-3979-55BF-224081B73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3" t="9477" r="13108" b="2687"/>
          <a:stretch>
            <a:fillRect/>
          </a:stretch>
        </p:blipFill>
        <p:spPr>
          <a:xfrm>
            <a:off x="8352149" y="725864"/>
            <a:ext cx="3610468" cy="586681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80758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619A-729F-EE0E-A1DC-D028D6DA7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94" y="1792936"/>
            <a:ext cx="5736426" cy="494955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Halaman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Sampul</a:t>
            </a: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Depan</a:t>
            </a:r>
            <a:endParaRPr lang="en-US" sz="1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Halaman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Persetujuan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Pengesahan</a:t>
            </a:r>
            <a:endParaRPr lang="id-ID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62000" algn="just">
              <a:lnSpc>
                <a:spcPct val="120000"/>
              </a:lnSpc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Halaman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berisi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persetujuan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pembimbing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internal (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pembimbing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sekolah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/guru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pembimbing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pembimbing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DU/DI (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instruktur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pembimbing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Dunia Usaha/Dunia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Kakomli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Ketua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Kompetensi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Keahlian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Ketua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Jurusan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dan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Ketua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Panitia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PKL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tanda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tangan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tanggal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persetujuan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188EB2-92EA-91DD-45B8-71F6881D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5097"/>
            <a:ext cx="5627802" cy="103879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SISTEMATIKA PENULISAN LAPORAN PKL</a:t>
            </a:r>
            <a:endParaRPr lang="id-ID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BC5EB1-D5E3-7FA7-525D-E8C2C4CA3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0" b="11889"/>
          <a:stretch>
            <a:fillRect/>
          </a:stretch>
        </p:blipFill>
        <p:spPr>
          <a:xfrm>
            <a:off x="6457361" y="122548"/>
            <a:ext cx="5335571" cy="651392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65616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619A-729F-EE0E-A1DC-D028D6DA7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24" y="1992014"/>
            <a:ext cx="5359351" cy="494955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Halaman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Sampul</a:t>
            </a: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Depan</a:t>
            </a:r>
            <a:endParaRPr lang="en-US" sz="1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Kata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Pengantar</a:t>
            </a:r>
            <a:endParaRPr lang="id-ID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62000" algn="just">
              <a:lnSpc>
                <a:spcPct val="120000"/>
              </a:lnSpc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Kata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pengantar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mengandung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uraian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singkat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maksud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laporan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penjelasan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ucapan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terima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kasih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d-ID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188EB2-92EA-91DD-45B8-71F6881D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10384" cy="98844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SISTEMATIKA PENULISAN LAPORAN PKL</a:t>
            </a:r>
            <a:endParaRPr lang="id-ID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E1E59D-467D-D516-4173-FEBA3A8C5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7423" r="8177" b="20405"/>
          <a:stretch>
            <a:fillRect/>
          </a:stretch>
        </p:blipFill>
        <p:spPr>
          <a:xfrm>
            <a:off x="6096000" y="895546"/>
            <a:ext cx="5359351" cy="596245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2665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619A-729F-EE0E-A1DC-D028D6DA7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23" y="1992014"/>
            <a:ext cx="5180243" cy="494955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Halaman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Sampul</a:t>
            </a: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Depan</a:t>
            </a:r>
            <a:endParaRPr lang="en-US" sz="1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Daftar Isi</a:t>
            </a:r>
            <a:endParaRPr lang="id-ID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62000" algn="just">
              <a:lnSpc>
                <a:spcPct val="120000"/>
              </a:lnSpc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Daftar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dimaksudkan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memberikan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gambaran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menyeluruh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laporan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petunjuk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pembaca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ingin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langsung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melihat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suatu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bab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sub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bab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anak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sub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bab.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daftar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tertera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uraian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bab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sub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bab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anak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sub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bab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disertai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nomor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halamannya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d-ID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188EB2-92EA-91DD-45B8-71F6881D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10" y="188536"/>
            <a:ext cx="8600957" cy="94315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SISTEMATIKA PENULISAN LAPORAN PKL</a:t>
            </a:r>
            <a:endParaRPr lang="id-ID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1F9208-6B59-D591-DE68-09B4F5449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322" y="1225486"/>
            <a:ext cx="4593147" cy="558141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69559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619A-729F-EE0E-A1DC-D028D6DA7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23" y="1992014"/>
            <a:ext cx="7852590" cy="4949559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 Utama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  <a:tabLst>
                <a:tab pos="269875" algn="l"/>
              </a:tabLst>
            </a:pPr>
            <a:r>
              <a:rPr lang="en-US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Pendahuluan</a:t>
            </a:r>
            <a:endParaRPr lang="id-ID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62000" algn="just">
              <a:lnSpc>
                <a:spcPct val="120000"/>
              </a:lnSpc>
            </a:pP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Pendahuluan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memuat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latar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belakang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tujuan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manfaat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tempat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waktu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pelaksanaan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PKL.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Berikut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rincian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pendahuluan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endParaRPr lang="id-ID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+mj-lt"/>
              <a:buAutoNum type="alphaLcPeriod"/>
              <a:tabLst>
                <a:tab pos="269875" algn="l"/>
              </a:tabLst>
            </a:pPr>
            <a:r>
              <a:rPr lang="en-US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Latar</a:t>
            </a: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Belakang</a:t>
            </a:r>
            <a:endParaRPr lang="id-ID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19200" algn="just">
              <a:lnSpc>
                <a:spcPct val="120000"/>
              </a:lnSpc>
            </a:pP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Memuat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alasan-alasan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penting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perlunya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pembuatan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laporan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Praktik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Lapangan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(PKL)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output (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hasil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pelaksanaan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PKL yang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telah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dilakukan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siswa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Dunia Usaha/Dunia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id-ID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+mj-lt"/>
              <a:buAutoNum type="alphaLcPeriod"/>
              <a:tabLst>
                <a:tab pos="269875" algn="l"/>
              </a:tabLst>
            </a:pPr>
            <a:r>
              <a:rPr lang="en-US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Tujuan</a:t>
            </a: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Manfaat</a:t>
            </a:r>
            <a:endParaRPr lang="id-ID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19200" algn="just">
              <a:lnSpc>
                <a:spcPct val="120000"/>
              </a:lnSpc>
            </a:pP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Memuat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sasaran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pembuatan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laporan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manfaat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diperoleh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pelaksanaan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Praktik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Lapangan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(PKL) di DU/DI,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apakah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pengembangan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ilmu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teknologi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penerapan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ilmu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teknologi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pengembangan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institusi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id-ID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+mj-lt"/>
              <a:buAutoNum type="alphaLcPeriod"/>
              <a:tabLst>
                <a:tab pos="269875" algn="l"/>
              </a:tabLst>
            </a:pPr>
            <a:r>
              <a:rPr lang="en-US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Tempat</a:t>
            </a: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Waktu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Pelaksanaan</a:t>
            </a:r>
            <a:endParaRPr lang="id-ID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19200" algn="just">
              <a:lnSpc>
                <a:spcPct val="120000"/>
              </a:lnSpc>
            </a:pP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Memuat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tempat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lokasi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waktu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pelaksanaan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PKL.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endParaRPr lang="id-ID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indent="457200" algn="just">
              <a:lnSpc>
                <a:spcPct val="120000"/>
              </a:lnSpc>
            </a:pP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Tempat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Prakerin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Halmahera Computer</a:t>
            </a:r>
            <a:endParaRPr lang="id-ID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indent="457200" algn="just">
              <a:lnSpc>
                <a:spcPct val="120000"/>
              </a:lnSpc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Waktu </a:t>
            </a:r>
            <a:r>
              <a:rPr lang="en-GB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Prakerin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Maret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- 12 Juli 2021</a:t>
            </a:r>
            <a:endParaRPr lang="id-ID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188EB2-92EA-91DD-45B8-71F6881D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SISTEMATIKA PENULISAN LAPORAN PKL</a:t>
            </a:r>
            <a:endParaRPr lang="id-ID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3D4A53-0561-D2AB-4154-B00F260AD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682" y="2035768"/>
            <a:ext cx="3446295" cy="445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9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FAAC-0200-9162-6E7F-BEA997299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TUJUAN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pkl</a:t>
            </a:r>
            <a:endParaRPr lang="id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C4329-4B07-774E-C465-CFDAE0AAF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0" algn="just">
              <a:lnSpc>
                <a:spcPct val="150000"/>
              </a:lnSpc>
              <a:buNone/>
            </a:pP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Tujuan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mapel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PKL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meliputi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endParaRPr lang="id-ID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685800" algn="l"/>
              </a:tabLst>
            </a:pP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Internalisasi</a:t>
            </a:r>
            <a:r>
              <a:rPr lang="en-US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soft skills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dunia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endParaRPr lang="id-ID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685800" algn="l"/>
              </a:tabLst>
            </a:pP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Penerapan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hard skills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dikuasai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pekerjaan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sesungguhnya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sesuai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Prosedur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Operasional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(POS) yang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berlaku</a:t>
            </a:r>
            <a:endParaRPr lang="id-ID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685800" algn="l"/>
              </a:tabLst>
            </a:pP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Peningkatan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pengembangan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hard skills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bidang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sesuai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kurikulum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kebutuhan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dunia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endParaRPr lang="id-ID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685800" algn="l"/>
              </a:tabLst>
            </a:pP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Penyiapan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kemandirian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peserta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didik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berwirausaha</a:t>
            </a:r>
            <a:endParaRPr lang="id-ID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619A-729F-EE0E-A1DC-D028D6DA7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23" y="1992014"/>
            <a:ext cx="7852590" cy="4949559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Laporan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disusun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dilengkapi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guru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pembimbing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pembimbing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DU/DI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instruktur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kakomli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ketua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panitia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prakerin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pengesahan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dijilid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kertas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cover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tebal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Adapun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kertas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cover,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menyesuaikan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jurusan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masing-masing,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id-ID" sz="18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266700" algn="l"/>
              </a:tabLs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Akuntansi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: MERAH</a:t>
            </a:r>
            <a:endParaRPr lang="id-ID" sz="18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2667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Teknik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: BIRU</a:t>
            </a:r>
            <a:endParaRPr lang="id-ID" sz="18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266700" algn="l"/>
              </a:tabLs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Busana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: KUNING</a:t>
            </a:r>
            <a:endParaRPr lang="id-ID" sz="18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266700" algn="l"/>
              </a:tabLs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Kuliner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: HIJAU</a:t>
            </a:r>
            <a:endParaRPr lang="id-ID" sz="18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188EB2-92EA-91DD-45B8-71F6881D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Mekanisme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peLAPORAN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PKL</a:t>
            </a:r>
            <a:endParaRPr lang="id-ID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84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188EB2-92EA-91DD-45B8-71F6881D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79" y="416151"/>
            <a:ext cx="2976471" cy="88898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RAPORT PKL</a:t>
            </a:r>
            <a:endParaRPr lang="id-ID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5A63EECF-8D12-EA41-F3F5-B8BFAC3B2D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ACA6B6D-5B1F-3C31-4476-7571E9ED2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28" y="197963"/>
            <a:ext cx="5316717" cy="6660037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99803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188EB2-92EA-91DD-45B8-71F6881D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24" y="152201"/>
            <a:ext cx="3981823" cy="91302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SERTIFIKAT PKL</a:t>
            </a:r>
            <a:endParaRPr lang="id-ID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5A63EECF-8D12-EA41-F3F5-B8BFAC3B2D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494706-B8BC-4FF9-77F7-0D3C88294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0" y="1144096"/>
            <a:ext cx="5576500" cy="3823829"/>
          </a:xfr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69817D-8E2D-8DEA-FC1F-1378F4F95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" t="5224" r="5395" b="4467"/>
          <a:stretch>
            <a:fillRect/>
          </a:stretch>
        </p:blipFill>
        <p:spPr>
          <a:xfrm>
            <a:off x="6248400" y="2205873"/>
            <a:ext cx="5326145" cy="396868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67483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188EB2-92EA-91DD-45B8-71F6881D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FORM PENILAIAN &amp; OBSERVASI PKL</a:t>
            </a:r>
            <a:endParaRPr lang="id-ID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5A63EECF-8D12-EA41-F3F5-B8BFAC3B2D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5BD66-7BCE-FC53-F16D-CAB3BAFA8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8E8E13-5A0F-A61D-D2F0-F49DEB92B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436" y="1951522"/>
            <a:ext cx="4102812" cy="4846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9B75F3-BFB5-6CAC-A033-E7C416E5E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586" y="1947512"/>
            <a:ext cx="3655896" cy="491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18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188EB2-92EA-91DD-45B8-71F6881D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FORM PENILAIAN DAN OBSERVASI PKL</a:t>
            </a:r>
            <a:endParaRPr lang="id-ID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5A63EECF-8D12-EA41-F3F5-B8BFAC3B2D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5BD66-7BCE-FC53-F16D-CAB3BAFA8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9B75F3-BFB5-6CAC-A033-E7C416E5E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586" y="1947512"/>
            <a:ext cx="3655896" cy="4918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475FCC-221E-1A53-ADE6-40218CA8E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500" y="1797749"/>
            <a:ext cx="3299912" cy="48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78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619A-729F-EE0E-A1DC-D028D6DA7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23" y="1992014"/>
            <a:ext cx="7852590" cy="4949559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Laporan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disusun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dilengkapi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guru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pembimbing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pembimbing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DU/DI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instruktur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kakomli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ketua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panitia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prakerin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pengesahan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dijilid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kertas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cover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tebal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Adapun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kertas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cover,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menyesuaikan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jurusan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masing-masing,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id-ID" sz="18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266700" algn="l"/>
              </a:tabLs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Akuntansi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: MERAH</a:t>
            </a:r>
            <a:endParaRPr lang="id-ID" sz="18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2667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Teknik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: BIRU</a:t>
            </a:r>
            <a:endParaRPr lang="id-ID" sz="18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266700" algn="l"/>
              </a:tabLs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Busana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: KUNING</a:t>
            </a:r>
            <a:endParaRPr lang="id-ID" sz="18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266700" algn="l"/>
              </a:tabLs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Kuliner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: HIJAU</a:t>
            </a:r>
            <a:endParaRPr lang="id-ID" sz="18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188EB2-92EA-91DD-45B8-71F6881D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Assesmen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PKL</a:t>
            </a:r>
            <a:endParaRPr lang="id-ID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1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4886B-EDBC-061F-4A5F-6D201F04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63694"/>
            <a:ext cx="9784080" cy="752772"/>
          </a:xfrm>
        </p:spPr>
        <p:txBody>
          <a:bodyPr/>
          <a:lstStyle/>
          <a:p>
            <a:pPr algn="ctr"/>
            <a:r>
              <a:rPr lang="en-US" b="1" dirty="0"/>
              <a:t>DATA KAKOMLI DAN GURU PEMBIMBING</a:t>
            </a:r>
            <a:endParaRPr lang="en-ID" b="1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B196B6F-49EA-5B19-22BF-92874F51E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809697"/>
              </p:ext>
            </p:extLst>
          </p:nvPr>
        </p:nvGraphicFramePr>
        <p:xfrm>
          <a:off x="1090204" y="1228939"/>
          <a:ext cx="9783762" cy="505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1881">
                  <a:extLst>
                    <a:ext uri="{9D8B030D-6E8A-4147-A177-3AD203B41FA5}">
                      <a16:colId xmlns:a16="http://schemas.microsoft.com/office/drawing/2014/main" val="2939413215"/>
                    </a:ext>
                  </a:extLst>
                </a:gridCol>
                <a:gridCol w="4891881">
                  <a:extLst>
                    <a:ext uri="{9D8B030D-6E8A-4147-A177-3AD203B41FA5}">
                      <a16:colId xmlns:a16="http://schemas.microsoft.com/office/drawing/2014/main" val="4084089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JABATAN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057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Dyah</a:t>
                      </a:r>
                      <a:r>
                        <a:rPr lang="en-US" dirty="0"/>
                        <a:t> Kurnia Sukesi, S.E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Kakomli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Akuntansi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515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Kemisih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S.Kom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Kakomli</a:t>
                      </a:r>
                      <a:r>
                        <a:rPr lang="en-US" dirty="0"/>
                        <a:t> TKJ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774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Fera Dwi </a:t>
                      </a:r>
                      <a:r>
                        <a:rPr lang="en-US" dirty="0" err="1"/>
                        <a:t>Anggraeni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S.Pd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Kakomli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Kuliner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82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Mariyatul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Qibtiyah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S.Pd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Kakomli</a:t>
                      </a:r>
                      <a:r>
                        <a:rPr lang="en-US" dirty="0"/>
                        <a:t> Busana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351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Mimin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Asnawati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S.Pd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Guru </a:t>
                      </a:r>
                      <a:r>
                        <a:rPr lang="en-US" dirty="0" err="1"/>
                        <a:t>Pembimbing</a:t>
                      </a:r>
                      <a:r>
                        <a:rPr lang="en-US" dirty="0"/>
                        <a:t> (DPRD </a:t>
                      </a:r>
                      <a:r>
                        <a:rPr lang="en-US" dirty="0" err="1"/>
                        <a:t>Ngawi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Setda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Ngawi</a:t>
                      </a:r>
                      <a:r>
                        <a:rPr lang="en-US" dirty="0"/>
                        <a:t>, Dinas </a:t>
                      </a:r>
                      <a:r>
                        <a:rPr lang="en-US" dirty="0" err="1"/>
                        <a:t>Pertanian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Ngawi</a:t>
                      </a:r>
                      <a:r>
                        <a:rPr lang="en-US" dirty="0"/>
                        <a:t>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394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Ratna </a:t>
                      </a:r>
                      <a:r>
                        <a:rPr lang="en-US" dirty="0" err="1"/>
                        <a:t>Juwitawati</a:t>
                      </a:r>
                      <a:r>
                        <a:rPr lang="en-US" dirty="0"/>
                        <a:t>, S.E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Guru </a:t>
                      </a:r>
                      <a:r>
                        <a:rPr lang="en-US" dirty="0" err="1"/>
                        <a:t>Pembimbing</a:t>
                      </a:r>
                      <a:r>
                        <a:rPr lang="en-US" dirty="0"/>
                        <a:t> (RSUD </a:t>
                      </a:r>
                      <a:r>
                        <a:rPr lang="en-US" dirty="0" err="1"/>
                        <a:t>Ngawi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Perpus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Ngawi</a:t>
                      </a:r>
                      <a:r>
                        <a:rPr lang="en-US" dirty="0"/>
                        <a:t>, Dinas </a:t>
                      </a:r>
                      <a:r>
                        <a:rPr lang="en-US" dirty="0" err="1"/>
                        <a:t>Pariwisata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Ngawi</a:t>
                      </a:r>
                      <a:r>
                        <a:rPr lang="en-US" dirty="0"/>
                        <a:t>, BPD Jatim </a:t>
                      </a:r>
                      <a:r>
                        <a:rPr lang="en-US" dirty="0" err="1"/>
                        <a:t>Ngawi</a:t>
                      </a:r>
                      <a:r>
                        <a:rPr lang="en-US" dirty="0"/>
                        <a:t>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363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Irma Paramita </a:t>
                      </a:r>
                      <a:r>
                        <a:rPr lang="en-US" dirty="0" err="1"/>
                        <a:t>Sudiarni</a:t>
                      </a:r>
                      <a:r>
                        <a:rPr lang="en-US" dirty="0"/>
                        <a:t>, S.E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Guru </a:t>
                      </a:r>
                      <a:r>
                        <a:rPr lang="en-US" dirty="0" err="1"/>
                        <a:t>Pembimbing</a:t>
                      </a:r>
                      <a:r>
                        <a:rPr lang="en-US" dirty="0"/>
                        <a:t> (PT INKA </a:t>
                      </a:r>
                      <a:r>
                        <a:rPr lang="en-US" dirty="0" err="1"/>
                        <a:t>Madiun</a:t>
                      </a:r>
                      <a:r>
                        <a:rPr lang="en-US" dirty="0"/>
                        <a:t>, KPRI Tut </a:t>
                      </a:r>
                      <a:r>
                        <a:rPr lang="en-US" dirty="0" err="1"/>
                        <a:t>Wuri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Madiun</a:t>
                      </a:r>
                      <a:r>
                        <a:rPr lang="en-US" dirty="0"/>
                        <a:t>, PT </a:t>
                      </a:r>
                      <a:r>
                        <a:rPr lang="en-US" dirty="0" err="1"/>
                        <a:t>Pegadaian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Madiun</a:t>
                      </a:r>
                      <a:r>
                        <a:rPr lang="en-US" dirty="0"/>
                        <a:t>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860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Eko </a:t>
                      </a:r>
                      <a:r>
                        <a:rPr lang="en-US" dirty="0" err="1"/>
                        <a:t>Subagyo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Nurwanto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S.Pd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Guru </a:t>
                      </a:r>
                      <a:r>
                        <a:rPr lang="en-US" dirty="0" err="1"/>
                        <a:t>Pembimbing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Semua</a:t>
                      </a:r>
                      <a:r>
                        <a:rPr lang="en-US" dirty="0"/>
                        <a:t> DU/DI </a:t>
                      </a:r>
                      <a:r>
                        <a:rPr lang="en-US" dirty="0" err="1"/>
                        <a:t>Caruban</a:t>
                      </a:r>
                      <a:r>
                        <a:rPr lang="en-US" dirty="0"/>
                        <a:t> di </a:t>
                      </a:r>
                      <a:r>
                        <a:rPr lang="en-US" dirty="0" err="1"/>
                        <a:t>bawah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naungan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Bangkespol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Kabupaten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Madiun</a:t>
                      </a:r>
                      <a:r>
                        <a:rPr lang="en-US" dirty="0"/>
                        <a:t>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390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Isnani</a:t>
                      </a:r>
                      <a:r>
                        <a:rPr lang="en-US" dirty="0"/>
                        <a:t>, S.S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Guru </a:t>
                      </a:r>
                      <a:r>
                        <a:rPr lang="en-US" dirty="0" err="1"/>
                        <a:t>Pembimbing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Polres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Ngawi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Pengadilan</a:t>
                      </a:r>
                      <a:r>
                        <a:rPr lang="en-US" dirty="0"/>
                        <a:t> Negeri </a:t>
                      </a:r>
                      <a:r>
                        <a:rPr lang="en-US" dirty="0" err="1"/>
                        <a:t>Ngawi</a:t>
                      </a:r>
                      <a:r>
                        <a:rPr lang="en-US" dirty="0"/>
                        <a:t>, PT Pinguin Indo Logistik)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251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51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66C02-DB32-6274-674D-901963E1E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8FBC2-563E-845A-9123-519E0834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188279"/>
            <a:ext cx="9784080" cy="5564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DATA GURU PEMBIMBING</a:t>
            </a:r>
            <a:endParaRPr lang="en-ID" b="1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C946D22-00DB-83B5-5C39-BF2455EDCA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800728"/>
              </p:ext>
            </p:extLst>
          </p:nvPr>
        </p:nvGraphicFramePr>
        <p:xfrm>
          <a:off x="1090204" y="744717"/>
          <a:ext cx="9783762" cy="581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1881">
                  <a:extLst>
                    <a:ext uri="{9D8B030D-6E8A-4147-A177-3AD203B41FA5}">
                      <a16:colId xmlns:a16="http://schemas.microsoft.com/office/drawing/2014/main" val="2939413215"/>
                    </a:ext>
                  </a:extLst>
                </a:gridCol>
                <a:gridCol w="4891881">
                  <a:extLst>
                    <a:ext uri="{9D8B030D-6E8A-4147-A177-3AD203B41FA5}">
                      <a16:colId xmlns:a16="http://schemas.microsoft.com/office/drawing/2014/main" val="4084089194"/>
                    </a:ext>
                  </a:extLst>
                </a:gridCol>
              </a:tblGrid>
              <a:tr h="404537">
                <a:tc>
                  <a:txBody>
                    <a:bodyPr/>
                    <a:lstStyle/>
                    <a:p>
                      <a:r>
                        <a:rPr lang="en-US" dirty="0"/>
                        <a:t>NAMA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JABATAN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057456"/>
                  </a:ext>
                </a:extLst>
              </a:tr>
              <a:tr h="997489">
                <a:tc>
                  <a:txBody>
                    <a:bodyPr/>
                    <a:lstStyle/>
                    <a:p>
                      <a:r>
                        <a:rPr lang="en-US" dirty="0"/>
                        <a:t>Heny </a:t>
                      </a:r>
                      <a:r>
                        <a:rPr lang="en-US" dirty="0" err="1"/>
                        <a:t>Chrismawaty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S.Pd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Guru </a:t>
                      </a:r>
                      <a:r>
                        <a:rPr lang="en-US" dirty="0" err="1"/>
                        <a:t>Pembimbing</a:t>
                      </a:r>
                      <a:r>
                        <a:rPr lang="en-US" dirty="0"/>
                        <a:t> (Dinas Pendidikan </a:t>
                      </a:r>
                      <a:r>
                        <a:rPr lang="en-US" dirty="0" err="1"/>
                        <a:t>Ngawi</a:t>
                      </a:r>
                      <a:r>
                        <a:rPr lang="en-US" dirty="0"/>
                        <a:t>, DPMD </a:t>
                      </a:r>
                      <a:r>
                        <a:rPr lang="en-US" dirty="0" err="1"/>
                        <a:t>Ngawi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Pegadaian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Ngawi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Kesbangpol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Ngawi</a:t>
                      </a:r>
                      <a:r>
                        <a:rPr lang="en-US" dirty="0"/>
                        <a:t>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515692"/>
                  </a:ext>
                </a:extLst>
              </a:tr>
              <a:tr h="698242">
                <a:tc>
                  <a:txBody>
                    <a:bodyPr/>
                    <a:lstStyle/>
                    <a:p>
                      <a:r>
                        <a:rPr lang="en-US" dirty="0"/>
                        <a:t>Siska </a:t>
                      </a:r>
                      <a:r>
                        <a:rPr lang="en-US" dirty="0" err="1"/>
                        <a:t>Sriwulandari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S.Pd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Guru </a:t>
                      </a:r>
                      <a:r>
                        <a:rPr lang="en-US" dirty="0" err="1"/>
                        <a:t>Pembimbing</a:t>
                      </a:r>
                      <a:r>
                        <a:rPr lang="en-US" dirty="0"/>
                        <a:t> (Dinas </a:t>
                      </a:r>
                      <a:r>
                        <a:rPr lang="en-US" dirty="0" err="1"/>
                        <a:t>Sosial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Ngawi</a:t>
                      </a:r>
                      <a:r>
                        <a:rPr lang="en-US" dirty="0"/>
                        <a:t>, Dinas </a:t>
                      </a:r>
                      <a:r>
                        <a:rPr lang="en-US" dirty="0" err="1"/>
                        <a:t>Lingkungan</a:t>
                      </a:r>
                      <a:r>
                        <a:rPr lang="en-US" dirty="0"/>
                        <a:t> Hidup </a:t>
                      </a:r>
                      <a:r>
                        <a:rPr lang="en-US" dirty="0" err="1"/>
                        <a:t>Ngawi</a:t>
                      </a:r>
                      <a:r>
                        <a:rPr lang="en-US" dirty="0"/>
                        <a:t>, Kantor Pos </a:t>
                      </a:r>
                      <a:r>
                        <a:rPr lang="en-US" dirty="0" err="1"/>
                        <a:t>Ngawi</a:t>
                      </a:r>
                      <a:r>
                        <a:rPr lang="en-US" dirty="0"/>
                        <a:t>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774270"/>
                  </a:ext>
                </a:extLst>
              </a:tr>
              <a:tr h="404537">
                <a:tc>
                  <a:txBody>
                    <a:bodyPr/>
                    <a:lstStyle/>
                    <a:p>
                      <a:r>
                        <a:rPr lang="en-US" dirty="0" err="1"/>
                        <a:t>M.Taufik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Suhartanto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S.Kom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Guru </a:t>
                      </a:r>
                      <a:r>
                        <a:rPr lang="en-US" dirty="0" err="1"/>
                        <a:t>Pembimbing</a:t>
                      </a:r>
                      <a:r>
                        <a:rPr lang="en-US" dirty="0"/>
                        <a:t> (Amanda, Mentari, ST-Komp)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824757"/>
                  </a:ext>
                </a:extLst>
              </a:tr>
              <a:tr h="698242">
                <a:tc>
                  <a:txBody>
                    <a:bodyPr/>
                    <a:lstStyle/>
                    <a:p>
                      <a:r>
                        <a:rPr lang="en-US" dirty="0"/>
                        <a:t>Sri Rahayu, </a:t>
                      </a:r>
                      <a:r>
                        <a:rPr lang="en-US" dirty="0" err="1"/>
                        <a:t>S.Kom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Guru </a:t>
                      </a:r>
                      <a:r>
                        <a:rPr lang="en-US" dirty="0" err="1"/>
                        <a:t>Pembimbing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Songo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Madju</a:t>
                      </a:r>
                      <a:r>
                        <a:rPr lang="en-US" dirty="0"/>
                        <a:t> Hardware </a:t>
                      </a:r>
                      <a:r>
                        <a:rPr lang="en-US" dirty="0" err="1"/>
                        <a:t>Ngawi</a:t>
                      </a:r>
                      <a:r>
                        <a:rPr lang="en-US" dirty="0"/>
                        <a:t>, X-Press </a:t>
                      </a:r>
                      <a:r>
                        <a:rPr lang="en-US" dirty="0" err="1"/>
                        <a:t>Ngawi</a:t>
                      </a:r>
                      <a:r>
                        <a:rPr lang="en-US" dirty="0"/>
                        <a:t>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351193"/>
                  </a:ext>
                </a:extLst>
              </a:tr>
              <a:tr h="698242">
                <a:tc>
                  <a:txBody>
                    <a:bodyPr/>
                    <a:lstStyle/>
                    <a:p>
                      <a:r>
                        <a:rPr lang="en-US" dirty="0"/>
                        <a:t>Edy Purnama, </a:t>
                      </a:r>
                      <a:r>
                        <a:rPr lang="en-US" dirty="0" err="1"/>
                        <a:t>S.Kom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Guru </a:t>
                      </a:r>
                      <a:r>
                        <a:rPr lang="en-US" dirty="0" err="1"/>
                        <a:t>Pembimbing</a:t>
                      </a:r>
                      <a:r>
                        <a:rPr lang="en-US" dirty="0"/>
                        <a:t> (PICO, </a:t>
                      </a:r>
                      <a:r>
                        <a:rPr lang="en-US" dirty="0" err="1"/>
                        <a:t>Kominfo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Ngawi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Dimensi</a:t>
                      </a:r>
                      <a:r>
                        <a:rPr lang="en-US" dirty="0"/>
                        <a:t>, Bejo </a:t>
                      </a:r>
                      <a:r>
                        <a:rPr lang="en-US" dirty="0" err="1"/>
                        <a:t>Barokah</a:t>
                      </a:r>
                      <a:r>
                        <a:rPr lang="en-US" dirty="0"/>
                        <a:t>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394922"/>
                  </a:ext>
                </a:extLst>
              </a:tr>
              <a:tr h="404537">
                <a:tc>
                  <a:txBody>
                    <a:bodyPr/>
                    <a:lstStyle/>
                    <a:p>
                      <a:r>
                        <a:rPr lang="en-US" dirty="0"/>
                        <a:t>Hafid </a:t>
                      </a:r>
                      <a:r>
                        <a:rPr lang="en-US" dirty="0" err="1"/>
                        <a:t>Arkanuddin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S.Pd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Guru </a:t>
                      </a:r>
                      <a:r>
                        <a:rPr lang="en-US" dirty="0" err="1"/>
                        <a:t>Pembimbing</a:t>
                      </a:r>
                      <a:r>
                        <a:rPr lang="en-US" dirty="0"/>
                        <a:t> (Elsa, </a:t>
                      </a:r>
                      <a:r>
                        <a:rPr lang="en-US" dirty="0" err="1"/>
                        <a:t>Alfindp</a:t>
                      </a:r>
                      <a:r>
                        <a:rPr lang="en-US" dirty="0"/>
                        <a:t>, IMS, to –MM)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363403"/>
                  </a:ext>
                </a:extLst>
              </a:tr>
              <a:tr h="698242">
                <a:tc>
                  <a:txBody>
                    <a:bodyPr/>
                    <a:lstStyle/>
                    <a:p>
                      <a:r>
                        <a:rPr lang="en-US" dirty="0"/>
                        <a:t>Ayon </a:t>
                      </a:r>
                      <a:r>
                        <a:rPr lang="en-US" dirty="0" err="1"/>
                        <a:t>Permana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Yudha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S.Pd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Guru </a:t>
                      </a:r>
                      <a:r>
                        <a:rPr lang="en-US" dirty="0" err="1"/>
                        <a:t>Pembimbing</a:t>
                      </a:r>
                      <a:r>
                        <a:rPr lang="en-US" dirty="0"/>
                        <a:t> (Cent-P, </a:t>
                      </a:r>
                      <a:r>
                        <a:rPr lang="en-US" dirty="0" err="1"/>
                        <a:t>Ongko</a:t>
                      </a:r>
                      <a:r>
                        <a:rPr lang="en-US" dirty="0"/>
                        <a:t>, Kantor Pos Padas)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860862"/>
                  </a:ext>
                </a:extLst>
              </a:tr>
              <a:tr h="404537">
                <a:tc>
                  <a:txBody>
                    <a:bodyPr/>
                    <a:lstStyle/>
                    <a:p>
                      <a:r>
                        <a:rPr lang="en-US" dirty="0"/>
                        <a:t>Sumini, </a:t>
                      </a:r>
                      <a:r>
                        <a:rPr lang="en-US" dirty="0" err="1"/>
                        <a:t>S.Pd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Guru </a:t>
                      </a:r>
                      <a:r>
                        <a:rPr lang="en-US" dirty="0" err="1"/>
                        <a:t>Pembimbing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Oerip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Refzi</a:t>
                      </a:r>
                      <a:r>
                        <a:rPr lang="en-US" dirty="0"/>
                        <a:t>, Sony)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390193"/>
                  </a:ext>
                </a:extLst>
              </a:tr>
              <a:tr h="404537">
                <a:tc>
                  <a:txBody>
                    <a:bodyPr/>
                    <a:lstStyle/>
                    <a:p>
                      <a:r>
                        <a:rPr lang="en-US" dirty="0"/>
                        <a:t>Dwi </a:t>
                      </a:r>
                      <a:r>
                        <a:rPr lang="en-US" dirty="0" err="1"/>
                        <a:t>Maryanti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S.Pd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Guru </a:t>
                      </a:r>
                      <a:r>
                        <a:rPr lang="en-US" dirty="0" err="1"/>
                        <a:t>Pembimbing</a:t>
                      </a:r>
                      <a:r>
                        <a:rPr lang="en-US" dirty="0"/>
                        <a:t> (Nabila, </a:t>
                      </a:r>
                      <a:r>
                        <a:rPr lang="en-US" dirty="0" err="1"/>
                        <a:t>Happa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Lestari,Silvera</a:t>
                      </a:r>
                      <a:r>
                        <a:rPr lang="en-US" dirty="0"/>
                        <a:t>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251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766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45B5C-2672-CFBE-9176-2924DE2C1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D705-7AB4-2CA3-2D09-FB9B68318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63694"/>
            <a:ext cx="9784080" cy="752772"/>
          </a:xfrm>
        </p:spPr>
        <p:txBody>
          <a:bodyPr/>
          <a:lstStyle/>
          <a:p>
            <a:pPr algn="ctr"/>
            <a:r>
              <a:rPr lang="en-US" b="1" dirty="0"/>
              <a:t>DATA KAKOMLI DAN GURU PEMBIMBING</a:t>
            </a:r>
            <a:endParaRPr lang="en-ID" b="1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CAF6542-DEEC-FEB6-D45A-735B0F4D7C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603793"/>
              </p:ext>
            </p:extLst>
          </p:nvPr>
        </p:nvGraphicFramePr>
        <p:xfrm>
          <a:off x="1080777" y="1228939"/>
          <a:ext cx="9783762" cy="53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1881">
                  <a:extLst>
                    <a:ext uri="{9D8B030D-6E8A-4147-A177-3AD203B41FA5}">
                      <a16:colId xmlns:a16="http://schemas.microsoft.com/office/drawing/2014/main" val="2939413215"/>
                    </a:ext>
                  </a:extLst>
                </a:gridCol>
                <a:gridCol w="4891881">
                  <a:extLst>
                    <a:ext uri="{9D8B030D-6E8A-4147-A177-3AD203B41FA5}">
                      <a16:colId xmlns:a16="http://schemas.microsoft.com/office/drawing/2014/main" val="4084089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JABATAN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057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Latifah </a:t>
                      </a:r>
                      <a:r>
                        <a:rPr lang="en-US" dirty="0" err="1"/>
                        <a:t>Itsnaini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S.Pd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Guru </a:t>
                      </a:r>
                      <a:r>
                        <a:rPr lang="en-US" dirty="0" err="1"/>
                        <a:t>Pembimbing</a:t>
                      </a:r>
                      <a:r>
                        <a:rPr lang="en-US" dirty="0"/>
                        <a:t> (La </a:t>
                      </a:r>
                      <a:r>
                        <a:rPr lang="en-US" dirty="0" err="1"/>
                        <a:t>Densa</a:t>
                      </a:r>
                      <a:r>
                        <a:rPr lang="en-US" dirty="0"/>
                        <a:t>, Nata Hotel, Hokky Café &amp; Karaoke)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515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Mulia Wijaya Putra, </a:t>
                      </a:r>
                      <a:r>
                        <a:rPr lang="en-US" dirty="0" err="1"/>
                        <a:t>S.Pd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Guru </a:t>
                      </a:r>
                      <a:r>
                        <a:rPr lang="en-US" dirty="0" err="1"/>
                        <a:t>Pembimbing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Madhaharan</a:t>
                      </a:r>
                      <a:r>
                        <a:rPr lang="en-US" dirty="0"/>
                        <a:t> catering, Chantika, Liska, Naura)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774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Dewi </a:t>
                      </a:r>
                      <a:r>
                        <a:rPr lang="en-US" dirty="0" err="1"/>
                        <a:t>Masithoh</a:t>
                      </a:r>
                      <a:r>
                        <a:rPr lang="en-US" dirty="0"/>
                        <a:t> Anis, </a:t>
                      </a:r>
                      <a:r>
                        <a:rPr lang="en-US" dirty="0" err="1"/>
                        <a:t>S.Ag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Guru </a:t>
                      </a:r>
                      <a:r>
                        <a:rPr lang="en-US" dirty="0" err="1"/>
                        <a:t>Pembimbing</a:t>
                      </a:r>
                      <a:r>
                        <a:rPr lang="en-US" dirty="0"/>
                        <a:t> (Duta, Bale </a:t>
                      </a:r>
                      <a:r>
                        <a:rPr lang="en-US" dirty="0" err="1"/>
                        <a:t>Lohansung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Suminar</a:t>
                      </a:r>
                      <a:r>
                        <a:rPr lang="en-US" dirty="0"/>
                        <a:t>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82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Yuli Wahyuni, </a:t>
                      </a:r>
                      <a:r>
                        <a:rPr lang="en-US" dirty="0" err="1"/>
                        <a:t>S.Pd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Guru </a:t>
                      </a:r>
                      <a:r>
                        <a:rPr lang="en-US" dirty="0" err="1"/>
                        <a:t>Pembimbing</a:t>
                      </a:r>
                      <a:r>
                        <a:rPr lang="en-US" dirty="0"/>
                        <a:t> (NHC, Bake Mart Bakery, The Sun Hotel </a:t>
                      </a:r>
                      <a:r>
                        <a:rPr lang="en-US" dirty="0" err="1"/>
                        <a:t>Madiun</a:t>
                      </a:r>
                      <a:r>
                        <a:rPr lang="en-US" dirty="0"/>
                        <a:t>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351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Sefi Andri </a:t>
                      </a:r>
                      <a:r>
                        <a:rPr lang="en-US" dirty="0" err="1"/>
                        <a:t>Astutik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S.Pd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Guru </a:t>
                      </a:r>
                      <a:r>
                        <a:rPr lang="en-US" dirty="0" err="1"/>
                        <a:t>Pembimbing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Crucil</a:t>
                      </a:r>
                      <a:r>
                        <a:rPr lang="en-US" dirty="0"/>
                        <a:t> Factory, </a:t>
                      </a:r>
                      <a:r>
                        <a:rPr lang="en-US" dirty="0" err="1"/>
                        <a:t>Zea</a:t>
                      </a:r>
                      <a:r>
                        <a:rPr lang="en-US" dirty="0"/>
                        <a:t> Collection, </a:t>
                      </a:r>
                      <a:r>
                        <a:rPr lang="en-US" dirty="0" err="1"/>
                        <a:t>Anglocita</a:t>
                      </a:r>
                      <a:r>
                        <a:rPr lang="en-US" dirty="0"/>
                        <a:t> / Tofa)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394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Pramesti</a:t>
                      </a:r>
                      <a:r>
                        <a:rPr lang="en-US" dirty="0"/>
                        <a:t> Bida Silvia, </a:t>
                      </a:r>
                      <a:r>
                        <a:rPr lang="en-US" dirty="0" err="1"/>
                        <a:t>S.Pd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Guru </a:t>
                      </a:r>
                      <a:r>
                        <a:rPr lang="en-US" dirty="0" err="1"/>
                        <a:t>Pembimbing</a:t>
                      </a:r>
                      <a:r>
                        <a:rPr lang="en-US" dirty="0"/>
                        <a:t> (Kalila </a:t>
                      </a:r>
                      <a:r>
                        <a:rPr lang="en-US" dirty="0" err="1"/>
                        <a:t>Lezzetly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Dapoer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sangit</a:t>
                      </a:r>
                      <a:r>
                        <a:rPr lang="en-US" dirty="0"/>
                        <a:t>, Trisa Fashion)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363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860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390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251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03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FAAC-0200-9162-6E7F-BEA997299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Ketentuan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umum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pkl</a:t>
            </a:r>
            <a:endParaRPr lang="id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C4329-4B07-774E-C465-CFDAE0AAF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Praktik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Lapangan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(PKL)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dilaksanakan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mulai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tanggal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Juli 2025</a:t>
            </a:r>
            <a:r>
              <a:rPr lang="id-ID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sampai dengan 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Desember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2025</a:t>
            </a:r>
            <a:endParaRPr lang="id-ID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PKL dilaksanakan peserta didik sesuai dengan hari dan jam kerja yang telah ditetapkan DU/DI (Instansi tempat P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KL) </a:t>
            </a:r>
            <a:r>
              <a:rPr lang="id-ID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termasuk semua aturan mengikuti aturan yang berlaku ditempat P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</a:t>
            </a:r>
            <a:r>
              <a:rPr lang="id-ID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Pembimbing dari dunia usaha / industri berkuasa penuh untuk mengarahkan dan membimbing para peserta P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</a:t>
            </a:r>
            <a:r>
              <a:rPr lang="id-ID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Selama waktu P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</a:t>
            </a:r>
            <a:r>
              <a:rPr lang="id-ID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peserta didik secara penuh berada di tempat P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 </a:t>
            </a:r>
            <a:endParaRPr lang="id-ID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Siswa mengisi jurnal kegiatan P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</a:t>
            </a:r>
            <a:r>
              <a:rPr lang="id-ID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Siswa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membuat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laporan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sesuai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format yang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telah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tentukan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d-ID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Siswa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dinyatakan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lulus PKL dan </a:t>
            </a:r>
            <a:r>
              <a:rPr lang="id-ID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mendapatkan sertifikat P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syarat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menyelesaikan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PKL,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menyerahkan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jurnal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kegiatan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laporan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PKL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melaksanakan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ujian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PKL.</a:t>
            </a:r>
            <a:endParaRPr lang="id-ID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9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8C986-8B30-3B66-B655-1CC9162B1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84080" cy="875321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TIME SCHEDULE PKL</a:t>
            </a:r>
            <a:endParaRPr lang="id-ID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F10F97-0540-CAA1-8DE0-AA8A175C9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46" y="395926"/>
            <a:ext cx="6400800" cy="6249972"/>
          </a:xfrm>
        </p:spPr>
      </p:pic>
    </p:spTree>
    <p:extLst>
      <p:ext uri="{BB962C8B-B14F-4D97-AF65-F5344CB8AC3E}">
        <p14:creationId xmlns:p14="http://schemas.microsoft.com/office/powerpoint/2010/main" val="3850541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FAAC-0200-9162-6E7F-BEA99729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07" y="113706"/>
            <a:ext cx="9784080" cy="969589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Daftar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kelompok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pkl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akuntansi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id-ID" sz="32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337E2D2-01FF-1DCC-5EF7-EC9F01D87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981" y="913613"/>
            <a:ext cx="6909847" cy="5660999"/>
          </a:xfrm>
        </p:spPr>
      </p:pic>
    </p:spTree>
    <p:extLst>
      <p:ext uri="{BB962C8B-B14F-4D97-AF65-F5344CB8AC3E}">
        <p14:creationId xmlns:p14="http://schemas.microsoft.com/office/powerpoint/2010/main" val="3043113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1272</TotalTime>
  <Words>1435</Words>
  <Application>Microsoft Office PowerPoint</Application>
  <PresentationFormat>Widescreen</PresentationFormat>
  <Paragraphs>146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 Rounded MT Bold</vt:lpstr>
      <vt:lpstr>Corbel</vt:lpstr>
      <vt:lpstr>Stencil</vt:lpstr>
      <vt:lpstr>Tahoma</vt:lpstr>
      <vt:lpstr>Times New Roman</vt:lpstr>
      <vt:lpstr>Trebuchet MS</vt:lpstr>
      <vt:lpstr>Wingdings</vt:lpstr>
      <vt:lpstr>Banded</vt:lpstr>
      <vt:lpstr>PEMBEKALAN</vt:lpstr>
      <vt:lpstr>Dasar hukum pkl </vt:lpstr>
      <vt:lpstr>TUJUAN pkl</vt:lpstr>
      <vt:lpstr>DATA KAKOMLI DAN GURU PEMBIMBING</vt:lpstr>
      <vt:lpstr>DATA GURU PEMBIMBING</vt:lpstr>
      <vt:lpstr>DATA KAKOMLI DAN GURU PEMBIMBING</vt:lpstr>
      <vt:lpstr>Ketentuan umum pkl</vt:lpstr>
      <vt:lpstr>TIME SCHEDULE PKL</vt:lpstr>
      <vt:lpstr>Daftar kelompok pkl (akuntansi)</vt:lpstr>
      <vt:lpstr>Daftar kelompok pkl (akuntansi)</vt:lpstr>
      <vt:lpstr>Daftar kelompok pkl (akuntansi)</vt:lpstr>
      <vt:lpstr>Daftar kelompok pkl (akuntansi)</vt:lpstr>
      <vt:lpstr>Daftar kelompok pkl (busana)</vt:lpstr>
      <vt:lpstr>Daftar kelompok pkl (tkj)</vt:lpstr>
      <vt:lpstr>Daftar kelompok pkl (tkj)</vt:lpstr>
      <vt:lpstr>Daftar kelompok pkl (tkj)</vt:lpstr>
      <vt:lpstr>Daftar kelompok pkl (kuliner)</vt:lpstr>
      <vt:lpstr>Daftar kelompok pkl (kuliner)</vt:lpstr>
      <vt:lpstr>Kewajiban peserta pkl</vt:lpstr>
      <vt:lpstr>larangan peserta pkl</vt:lpstr>
      <vt:lpstr>sanksi peserta pkl</vt:lpstr>
      <vt:lpstr>peMBUATAN laporan</vt:lpstr>
      <vt:lpstr>Tujuan laporan pkl</vt:lpstr>
      <vt:lpstr>Isi dan materi laporan pkl</vt:lpstr>
      <vt:lpstr>SISTEMATIKA PENULISAN LAPORAN PKL</vt:lpstr>
      <vt:lpstr>SISTEMATIKA PENULISAN LAPORAN PKL</vt:lpstr>
      <vt:lpstr>SISTEMATIKA PENULISAN LAPORAN PKL</vt:lpstr>
      <vt:lpstr>SISTEMATIKA PENULISAN LAPORAN PKL</vt:lpstr>
      <vt:lpstr>SISTEMATIKA PENULISAN LAPORAN PKL</vt:lpstr>
      <vt:lpstr>Mekanisme peLAPORAN PKL</vt:lpstr>
      <vt:lpstr>RAPORT PKL</vt:lpstr>
      <vt:lpstr>SERTIFIKAT PKL</vt:lpstr>
      <vt:lpstr>FORM PENILAIAN &amp; OBSERVASI PKL</vt:lpstr>
      <vt:lpstr>FORM PENILAIAN DAN OBSERVASI PKL</vt:lpstr>
      <vt:lpstr>Assesmen PKL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PEMBEKALAN</dc:title>
  <dc:creator>TU SMKN 1 KASREMAN</dc:creator>
  <cp:lastModifiedBy>SKANKA 02</cp:lastModifiedBy>
  <cp:revision>20</cp:revision>
  <dcterms:created xsi:type="dcterms:W3CDTF">2024-08-30T01:04:14Z</dcterms:created>
  <dcterms:modified xsi:type="dcterms:W3CDTF">2025-07-21T05:41:08Z</dcterms:modified>
</cp:coreProperties>
</file>